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45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120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Guide de Connexion: Atelier en Visioconférence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777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Bienvenue à votre prochain atelier en visioconférence. Ce guide vous accompagnera étape par étape pour une connexion sans souci et une participation optimale.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6756"/>
            <a:ext cx="3157979" cy="117087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5507"/>
            <a:ext cx="73729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Informations Essentielles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244447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23223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Calendrier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281273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L'atelier se déroulera aux dates indiquées dans votre convocation personnelle.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99216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30906" y="4070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Animateur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456045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Votre session sera dirigée par un intervenant qualifié, spécialiste du sujet abordé.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73988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5817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Financement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630816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Cet atelier est financé par vos Caisses de retraite et partenaires régionaux.</a:t>
            </a:r>
            <a:endParaRPr lang="en-US" sz="175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272098"/>
            <a:ext cx="2631116" cy="975529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541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7708" y="3084314"/>
            <a:ext cx="5573316" cy="631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Prérequis Techniques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08" y="4019431"/>
            <a:ext cx="505539" cy="5055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66017" y="4139446"/>
            <a:ext cx="2527816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Ordinateur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466017" y="4576643"/>
            <a:ext cx="1245667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ordinateur équipé d'une webcaméra et d'un micro </a:t>
            </a:r>
            <a:r>
              <a:rPr lang="en-US" sz="15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fonctionnels</a:t>
            </a:r>
            <a:r>
              <a:rPr lang="en-US" sz="15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(la camera </a:t>
            </a:r>
            <a:r>
              <a:rPr lang="en-US" sz="15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n’est</a:t>
            </a:r>
            <a:r>
              <a:rPr lang="en-US" sz="15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pas </a:t>
            </a:r>
            <a:r>
              <a:rPr lang="en-US" sz="15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obligatoire</a:t>
            </a:r>
            <a:r>
              <a:rPr lang="en-US" sz="15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08" y="5405795"/>
            <a:ext cx="505539" cy="50553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66017" y="5525810"/>
            <a:ext cx="2527816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Mobile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466017" y="5963007"/>
            <a:ext cx="1245667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Sur téléphone ou tablette, téléchargez </a:t>
            </a:r>
            <a:r>
              <a:rPr lang="en-US" sz="15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l'application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 la </a:t>
            </a:r>
            <a:r>
              <a:rPr lang="en-US" sz="15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plateforme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5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dédiée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au </a:t>
            </a:r>
            <a:r>
              <a:rPr lang="en-US" sz="15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préalable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(ZOOM, TEAMS, GOOGLE MEET, JITSI MEET…).</a:t>
            </a:r>
            <a:endParaRPr lang="en-US" sz="15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08" y="6792158"/>
            <a:ext cx="505539" cy="50553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66017" y="6912173"/>
            <a:ext cx="2527816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Connexion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466017" y="7349371"/>
            <a:ext cx="1245667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connexion internet stable pour éviter les coupures.</a:t>
            </a:r>
            <a:endParaRPr lang="en-US" sz="155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21" y="6407943"/>
            <a:ext cx="3157979" cy="117087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08083"/>
            <a:ext cx="94838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Connexion depuis un Ordinateur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437465"/>
            <a:ext cx="4234220" cy="226814"/>
          </a:xfrm>
          <a:prstGeom prst="roundRect">
            <a:avLst>
              <a:gd name="adj" fmla="val 9000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0604" y="58910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Cliquez sur le lien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6381512"/>
            <a:ext cx="37805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Utilisez le lien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fourni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dans votre email de confirmation.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98031" y="5097185"/>
            <a:ext cx="4234220" cy="226814"/>
          </a:xfrm>
          <a:prstGeom prst="roundRect">
            <a:avLst>
              <a:gd name="adj" fmla="val 9000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4845" y="5550813"/>
            <a:ext cx="29788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Rejoindre la réunion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24845" y="6041230"/>
            <a:ext cx="3780592" cy="2188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Sur ZOOM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électionnez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"Rejoindre la réunion" puis "Rejoignez depuis votre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navigateur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".</a:t>
            </a: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Sur TEAMS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sélectionnez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“Continuer sur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navigateur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”</a:t>
            </a:r>
            <a:endParaRPr lang="en-US" sz="17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02272" y="4757023"/>
            <a:ext cx="4234220" cy="226814"/>
          </a:xfrm>
          <a:prstGeom prst="roundRect">
            <a:avLst>
              <a:gd name="adj" fmla="val 9000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29086" y="52106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Identifiez-vous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29086" y="5701070"/>
            <a:ext cx="37805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Saisissez votre prénom et nom pour faciliter l'appel des présents.</a:t>
            </a:r>
            <a:endParaRPr lang="en-US" sz="175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4328"/>
            <a:ext cx="2328421" cy="8633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956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Connexion Mobile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153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Préparation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9646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Téléchargez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l'application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386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Ouvrez l'application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808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Appuyez sur "Rejoindre"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5153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Identification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09646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Vous aurez besoin de: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6634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 de réunion fourni dans votre email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1056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Code secret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associé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n’y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a pas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toujours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5478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Votre nom 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et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prénom</a:t>
            </a:r>
            <a:endParaRPr lang="en-US" sz="175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6756"/>
            <a:ext cx="3157979" cy="117087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944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Utilisation du Chat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443401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670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Étape 1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160633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Pendant la réunion, localisez et cliquez sur "Discussion" ou "Chat" dans les contrôles.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13252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3400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Étape 2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83048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fenêtre de chat s'ouvre sur 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côté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de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votre écran.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474137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700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Étape 3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19136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Écrivez votre message et appuyez sur Entrée pour l'envoyer.</a:t>
            </a:r>
            <a:endParaRPr lang="en-US" sz="175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91" y="7053262"/>
            <a:ext cx="3157979" cy="117087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09506"/>
            <a:ext cx="74755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Résolution des Problèmes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858447"/>
            <a:ext cx="3664744" cy="3649623"/>
          </a:xfrm>
          <a:prstGeom prst="roundRect">
            <a:avLst>
              <a:gd name="adj" fmla="val 559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092881"/>
            <a:ext cx="319587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Problèmes de Connexion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2937629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Vérifiez votre connexion Internet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514624" y="3742730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Mettez à jour votre navigateur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514624" y="4547830"/>
            <a:ext cx="31958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Redémarrez votre appareil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1858447"/>
            <a:ext cx="3664863" cy="3649623"/>
          </a:xfrm>
          <a:prstGeom prst="roundRect">
            <a:avLst>
              <a:gd name="adj" fmla="val 559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406182" y="2092881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Problèmes Audio/Vidéo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406182" y="293762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Vérifiez que micro et caméra sont activés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406182" y="374273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Contrôlez les autorisations d'accès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406182" y="454783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Testez avec les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paramètres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 la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plateforme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0190" y="5734883"/>
            <a:ext cx="7556421" cy="1685092"/>
          </a:xfrm>
          <a:prstGeom prst="roundRect">
            <a:avLst>
              <a:gd name="adj" fmla="val 1211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514624" y="5969318"/>
            <a:ext cx="30391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Aide Supplémentaire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514624" y="6459736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Contactez-nous par email ou téléphone aux coordonnées fournies dans votre convocation.</a:t>
            </a:r>
            <a:endParaRPr lang="en-US" sz="175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9743"/>
            <a:ext cx="2696731" cy="999857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471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Après l'Atelier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70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Votre Avis Compte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60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Nous vous invitons à compléter notre questionnaire de satisfaction après l'atelier.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8148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Vos retours nous aident à améliorer continuellement nos services.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2770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Prochains Ateliers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35160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Découvrez nos autres ateliers de prévention organisés régulièrement pour les retraités.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28148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Restez informé(e) des nouvelles sessions via notre site web ou notre newsletter.</a:t>
            </a:r>
            <a:endParaRPr lang="en-US" sz="175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6756"/>
            <a:ext cx="3157979" cy="117087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391</Words>
  <Application>Microsoft Office PowerPoint</Application>
  <PresentationFormat>Personnalisé</PresentationFormat>
  <Paragraphs>67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Geist</vt:lpstr>
      <vt:lpstr>Noto Serif SC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cp:lastModifiedBy>ALTIE  tiphaine</cp:lastModifiedBy>
  <cp:revision>3</cp:revision>
  <dcterms:created xsi:type="dcterms:W3CDTF">2025-06-19T13:21:51Z</dcterms:created>
  <dcterms:modified xsi:type="dcterms:W3CDTF">2025-10-01T13:24:45Z</dcterms:modified>
</cp:coreProperties>
</file>